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4" r:id="rId3"/>
    <p:sldId id="258" r:id="rId4"/>
    <p:sldId id="259" r:id="rId5"/>
    <p:sldId id="310" r:id="rId6"/>
    <p:sldId id="266" r:id="rId7"/>
    <p:sldId id="263" r:id="rId8"/>
    <p:sldId id="264" r:id="rId9"/>
    <p:sldId id="308" r:id="rId10"/>
    <p:sldId id="309" r:id="rId11"/>
    <p:sldId id="265" r:id="rId12"/>
    <p:sldId id="276" r:id="rId13"/>
    <p:sldId id="277" r:id="rId14"/>
    <p:sldId id="278" r:id="rId15"/>
    <p:sldId id="260" r:id="rId16"/>
    <p:sldId id="262" r:id="rId17"/>
    <p:sldId id="261" r:id="rId18"/>
    <p:sldId id="267" r:id="rId19"/>
    <p:sldId id="268" r:id="rId20"/>
    <p:sldId id="274" r:id="rId21"/>
    <p:sldId id="275" r:id="rId22"/>
    <p:sldId id="311" r:id="rId23"/>
    <p:sldId id="269" r:id="rId24"/>
    <p:sldId id="271" r:id="rId25"/>
    <p:sldId id="273" r:id="rId26"/>
    <p:sldId id="270" r:id="rId27"/>
    <p:sldId id="272" r:id="rId28"/>
    <p:sldId id="279" r:id="rId29"/>
    <p:sldId id="280" r:id="rId30"/>
    <p:sldId id="281" r:id="rId31"/>
    <p:sldId id="313" r:id="rId32"/>
    <p:sldId id="282" r:id="rId33"/>
    <p:sldId id="284" r:id="rId34"/>
    <p:sldId id="283" r:id="rId35"/>
    <p:sldId id="300" r:id="rId36"/>
    <p:sldId id="285" r:id="rId37"/>
    <p:sldId id="287" r:id="rId38"/>
    <p:sldId id="288" r:id="rId39"/>
    <p:sldId id="290" r:id="rId40"/>
    <p:sldId id="295" r:id="rId41"/>
    <p:sldId id="291" r:id="rId42"/>
    <p:sldId id="294" r:id="rId43"/>
    <p:sldId id="292" r:id="rId44"/>
    <p:sldId id="304" r:id="rId45"/>
    <p:sldId id="293" r:id="rId46"/>
    <p:sldId id="297" r:id="rId47"/>
    <p:sldId id="296" r:id="rId48"/>
    <p:sldId id="298" r:id="rId49"/>
    <p:sldId id="306" r:id="rId50"/>
    <p:sldId id="289" r:id="rId51"/>
    <p:sldId id="299" r:id="rId52"/>
    <p:sldId id="303" r:id="rId53"/>
    <p:sldId id="312" r:id="rId54"/>
  </p:sldIdLst>
  <p:sldSz cx="9144000" cy="6858000" type="screen4x3"/>
  <p:notesSz cx="6858000" cy="9144000"/>
  <p:photoAlbum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263"/>
    <a:srgbClr val="FA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89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4CC1-1204-4106-AC1F-BCC666A4F62D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F91D-A54F-41A5-9B1F-F65F3A5A8B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1FC5F-094F-4CAE-88EA-7D2ACF5DEE9E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C4A1-4BF4-4289-9D09-21DBFD4A4B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87D8-A894-4C38-97F9-9D569F5BEF96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AE00-99C6-4A0A-B9C5-C00FD172B0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A0DE-FE4D-4334-9667-F740C38BA42A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3F4E-142E-4244-BBC8-05CD0F0025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D226-368A-4D5D-8CD1-8DC15726113C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5A94-7B00-4AE5-B6F6-DE4491C318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010D-3C87-444F-8EEB-593880A932F7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2431-9A03-43F8-96D3-4E5D5A010D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85AD-69D0-4BAA-BFA1-EA2B78D3643D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03EB-698B-419B-A558-5DA6BA2A14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F04D-1C1B-4AAC-9477-3A1F993A46BD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0600-9F19-41BD-B19A-579818A7BA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CE95-95C5-4BF2-977E-94F7E667744D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AFA5-8A4A-4205-8F37-9DFD565CC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1689-7CB7-4E3B-A81D-EC5EBA7BE422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DB88-1D19-413A-82B2-D17C2701F4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D30C-8692-4EBD-807B-7D89F5C11C81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8EEC9-3270-4071-89EE-5F7278CE7B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C2468-274A-4A01-8B1F-AF816059CAF1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ABE9-8C84-4E4B-8722-11BCC4A1B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CB83-F341-4955-9BF2-212164C68124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9E67-B31F-49C5-B281-8AB20EC3BA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0172-60B2-4F73-9B0E-FD82F895FC08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1B63-31DE-426A-8867-18EE5FCC10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0399-A5FC-42C2-A5B7-0898F34BB7C0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B9C1-3A3A-4B3F-81BB-D09062C893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7542-6BD8-47CE-93ED-A608D1416B89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676C-4405-4313-940C-AC8DF5D52C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EDB1-1293-4899-9B20-72B45E9C9959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E7A2B-966F-4824-88E7-E759521F6D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8196-CE47-4D1F-8415-983B6B51C1C6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13DB-443E-4287-B150-4BD4D93F8A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5CDF-A3BE-4BD3-ABAB-CC6B853CABAB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7BDD-F2BA-4EEE-BC45-B036F32B43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FDE5-33A1-4CDE-837C-A3CD1FE722F9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549E-1277-413E-BEDF-C061A71C65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713D-77D9-491A-990A-3FCBA9CB3CD2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04AD-80D4-4EC2-BB62-982047BF15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CF61-08C8-47FB-88D1-2C2DBB07F5EA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1A5E-C49E-4419-AEC5-EB2F550DE3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12586-C8DE-43C2-A8FF-8FCE3311B12B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C4F2A-A96F-48FF-91BD-C8E97D29DD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 advClick="0" advTm="3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39949B-A6F8-40AF-9084-8BD886249422}" type="datetimeFigureOut">
              <a:rPr lang="fr-FR"/>
              <a:pPr>
                <a:defRPr/>
              </a:pPr>
              <a:t>12/12/2012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4FB2F6-49BB-45EE-95D2-408E49E972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 spd="slow" advClick="0" advTm="3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787900" y="6448425"/>
            <a:ext cx="424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Alain Grandjean Décembre 2012 durée 5 min</a:t>
            </a:r>
            <a:endParaRPr lang="fr-FR">
              <a:solidFill>
                <a:srgbClr val="FFFFFF"/>
              </a:solidFill>
              <a:latin typeface="Calibri" pitchFamily="34" charset="0"/>
              <a:cs typeface="Narkisim" pitchFamily="34" charset="-79"/>
            </a:endParaRPr>
          </a:p>
        </p:txBody>
      </p:sp>
      <p:pic>
        <p:nvPicPr>
          <p:cNvPr id="78851" name="Image 5" descr="slide0002_image001 (Copier)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735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La Corse au Printemps</a:t>
            </a:r>
            <a:endParaRPr lang="fr-FR" dirty="0">
              <a:solidFill>
                <a:srgbClr val="E19263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788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zet-lodeon-symphony_andante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908050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88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2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3"/>
                </p:tgtEl>
              </p:cMediaNode>
            </p:audio>
          </p:childTnLst>
        </p:cTn>
      </p:par>
    </p:tnLst>
    <p:bldLst>
      <p:bldP spid="5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 1" descr="slide0018_image026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 1" descr="slide0042_image038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516688" y="6448425"/>
            <a:ext cx="251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Régates en baie d’Ajaccio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 1" descr="slide0043_image040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 1" descr="slide0047_image016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084888" y="6448425"/>
            <a:ext cx="3059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Près d’Ajaccio, Les Sanguinaires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 1" descr="slide0005_image010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 1" descr="slide0008_image014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 1" descr="slide0007_image012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 1" descr="slide0020_image034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 1" descr="slide0021_image036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age 1" descr="slide0037_image052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627313" y="6427788"/>
            <a:ext cx="6472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Le golfe d’Ajaccio, dans le lointain brumeux, depuis Sarrola-Carcopino.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 1" descr="slide0003_image006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243888" y="6448425"/>
            <a:ext cx="86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Ajaccio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age 1" descr="slide0038_image054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519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643438" y="692150"/>
            <a:ext cx="42497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Une statue-menhir est un mégalithe anthropomorphe sculpté dans une pierre fichée en terre à la manière des menhirs. Leurs périodes d'érection se situent entre le néolithique  et l’âge du cuivre.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859338" y="5876925"/>
            <a:ext cx="4159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Statue-Menhir de Tavera dans la vallée de la Gravona</a:t>
            </a:r>
            <a:endParaRPr lang="fr-FR" sz="24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age 1" descr="slide0023_image044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7475" y="6308725"/>
            <a:ext cx="9001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Depuis le col de San Bastiano, le golfe de Sagone :  itinéraire Ajaccio-Cargèse en direction de Porto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age 1" descr="slide0029_image046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-6350"/>
            <a:ext cx="9144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530850" y="6448425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Les calanches de  Piana  près de Porto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age 1" descr="slide0034_image048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 1" descr="slide0028_image042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 1" descr="slide0032_image050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04025" y="6448425"/>
            <a:ext cx="223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Pêche sportive à Porto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age 1" descr="slide0048_image056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172450" y="6448425"/>
            <a:ext cx="912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Sartène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Image 1" descr="slide0049_image058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age 1" descr="slide0051_image060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054975" y="6448425"/>
            <a:ext cx="108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Bonifacio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1" descr="slide0004_image008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age 1" descr="slide0053_image062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Image 1" descr="slide0057_image064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age 1" descr="slide0055_image066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Image 1" descr="slide0084_image068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Image 1" descr="slide0058_image074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356100" y="6448425"/>
            <a:ext cx="467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Au Sud de Porto-Vecchio, la plage de Palombaggia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0060_image072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175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787900" y="5949950"/>
            <a:ext cx="4248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En Corse du Sud, le massif des Bavella dans les nuages</a:t>
            </a:r>
          </a:p>
        </p:txBody>
      </p:sp>
      <p:pic>
        <p:nvPicPr>
          <p:cNvPr id="61443" name="Image 3" descr="slide0059_image070 (Copier)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mage 1" descr="slide0062_image076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24525" y="6400800"/>
            <a:ext cx="331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Près d’Aléria, la plage de Padulone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Image 1" descr="slide0065_image095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339975" y="6448425"/>
            <a:ext cx="6696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Dominant l’itinéraire  L’ile Rousse-Calvi, les villages perchés de la Balagne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Image 1" descr="slide0074_image088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371475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 1" descr="slide0096_image029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Image 1" descr="slide0067_image078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380413" y="6448425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Calvi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age 1" descr="slide0070_image080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mage 1" descr="slide0068_image084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Image 1" descr="slide0095_image086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9525"/>
            <a:ext cx="4573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Image 1" descr="slide0076_image099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7667625" y="644683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L’Ile Rousse</a:t>
            </a:r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Image 1" descr="slide0075_image101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mage 1" descr="slide0077_image092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age 1" descr="slide0098_image090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Image 1" descr="slide0064_image097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1" descr="slide0019_image031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Image 1" descr="slide0079_image103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Image 1" descr="slide0094_image105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9388" y="6149975"/>
            <a:ext cx="8856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Vous écoutez l’adagio de l’unique Symphonie que Georges Bizet, âgé d’à peine 17 ans, a composée</a:t>
            </a:r>
            <a:r>
              <a:rPr lang="fr-FR" sz="1600">
                <a:latin typeface="Narkisim" pitchFamily="34" charset="-79"/>
                <a:cs typeface="Narkisim" pitchFamily="34" charset="-79"/>
              </a:rPr>
              <a:t> </a:t>
            </a:r>
            <a:r>
              <a:rPr lang="fr-FR" sz="1600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à l’automne 1855, interprétée par l’Orchestre National de Bordeaux sous la direction de Frédéric Lodéon.</a:t>
            </a:r>
          </a:p>
        </p:txBody>
      </p:sp>
    </p:spTree>
  </p:cSld>
  <p:clrMapOvr>
    <a:masterClrMapping/>
  </p:clrMapOvr>
  <p:transition spd="slow"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588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7667625" y="5805488"/>
            <a:ext cx="12969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5400" b="1">
                <a:solidFill>
                  <a:srgbClr val="E19263"/>
                </a:solidFill>
                <a:latin typeface="Narkisim" pitchFamily="34" charset="-79"/>
                <a:cs typeface="Narkisim" pitchFamily="34" charset="-79"/>
              </a:rPr>
              <a:t>FIN</a:t>
            </a:r>
            <a:endParaRPr lang="fr-FR" sz="54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 1" descr="slide0013_image018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 1" descr="slide0015_image020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 1" descr="slide0091_image022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 1" descr="slide0092_image024 (Copier)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152</Words>
  <Application>Microsoft Office PowerPoint</Application>
  <PresentationFormat>Affichage à l'écran (4:3)</PresentationFormat>
  <Paragraphs>21</Paragraphs>
  <Slides>52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52</vt:i4>
      </vt:variant>
    </vt:vector>
  </HeadingPairs>
  <TitlesOfParts>
    <vt:vector size="54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GRANDJEAN</dc:creator>
  <cp:lastModifiedBy>GRANDJEAN</cp:lastModifiedBy>
  <cp:revision>29</cp:revision>
  <dcterms:created xsi:type="dcterms:W3CDTF">2012-12-10T18:14:16Z</dcterms:created>
  <dcterms:modified xsi:type="dcterms:W3CDTF">2012-12-12T00:14:47Z</dcterms:modified>
</cp:coreProperties>
</file>