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7" r:id="rId3"/>
    <p:sldId id="274" r:id="rId4"/>
    <p:sldId id="281" r:id="rId5"/>
    <p:sldId id="280" r:id="rId6"/>
    <p:sldId id="260" r:id="rId7"/>
    <p:sldId id="263" r:id="rId8"/>
    <p:sldId id="262" r:id="rId9"/>
    <p:sldId id="282" r:id="rId10"/>
    <p:sldId id="283" r:id="rId11"/>
    <p:sldId id="266" r:id="rId12"/>
    <p:sldId id="269" r:id="rId13"/>
    <p:sldId id="270" r:id="rId14"/>
    <p:sldId id="276" r:id="rId15"/>
    <p:sldId id="277" r:id="rId16"/>
    <p:sldId id="279" r:id="rId17"/>
    <p:sldId id="278" r:id="rId18"/>
    <p:sldId id="268" r:id="rId19"/>
    <p:sldId id="271" r:id="rId20"/>
    <p:sldId id="288" r:id="rId21"/>
    <p:sldId id="273" r:id="rId22"/>
    <p:sldId id="275" r:id="rId23"/>
    <p:sldId id="285" r:id="rId24"/>
    <p:sldId id="286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8CE56"/>
    <a:srgbClr val="F7CC8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051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465-AC2D-446D-8F5C-BCC93A0B5806}" type="datetimeFigureOut">
              <a:rPr lang="fr-FR" smtClean="0"/>
              <a:pPr/>
              <a:t>20/11/2012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819-BF2B-4CB5-B54D-7366DA86772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92563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465-AC2D-446D-8F5C-BCC93A0B5806}" type="datetimeFigureOut">
              <a:rPr lang="fr-FR" smtClean="0"/>
              <a:pPr/>
              <a:t>20/11/2012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819-BF2B-4CB5-B54D-7366DA86772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4756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465-AC2D-446D-8F5C-BCC93A0B5806}" type="datetimeFigureOut">
              <a:rPr lang="fr-FR" smtClean="0"/>
              <a:pPr/>
              <a:t>20/11/2012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819-BF2B-4CB5-B54D-7366DA86772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15579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465-AC2D-446D-8F5C-BCC93A0B5806}" type="datetimeFigureOut">
              <a:rPr lang="fr-FR" smtClean="0"/>
              <a:pPr/>
              <a:t>20/11/2012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819-BF2B-4CB5-B54D-7366DA86772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4839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465-AC2D-446D-8F5C-BCC93A0B5806}" type="datetimeFigureOut">
              <a:rPr lang="fr-FR" smtClean="0"/>
              <a:pPr/>
              <a:t>20/11/2012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819-BF2B-4CB5-B54D-7366DA86772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81638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465-AC2D-446D-8F5C-BCC93A0B5806}" type="datetimeFigureOut">
              <a:rPr lang="fr-FR" smtClean="0"/>
              <a:pPr/>
              <a:t>20/11/2012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819-BF2B-4CB5-B54D-7366DA86772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480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465-AC2D-446D-8F5C-BCC93A0B5806}" type="datetimeFigureOut">
              <a:rPr lang="fr-FR" smtClean="0"/>
              <a:pPr/>
              <a:t>20/11/2012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819-BF2B-4CB5-B54D-7366DA86772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432979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465-AC2D-446D-8F5C-BCC93A0B5806}" type="datetimeFigureOut">
              <a:rPr lang="fr-FR" smtClean="0"/>
              <a:pPr/>
              <a:t>20/11/2012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819-BF2B-4CB5-B54D-7366DA86772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20329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465-AC2D-446D-8F5C-BCC93A0B5806}" type="datetimeFigureOut">
              <a:rPr lang="fr-FR" smtClean="0"/>
              <a:pPr/>
              <a:t>20/11/2012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819-BF2B-4CB5-B54D-7366DA86772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15835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465-AC2D-446D-8F5C-BCC93A0B5806}" type="datetimeFigureOut">
              <a:rPr lang="fr-FR" smtClean="0"/>
              <a:pPr/>
              <a:t>20/11/2012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819-BF2B-4CB5-B54D-7366DA86772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21236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73465-AC2D-446D-8F5C-BCC93A0B5806}" type="datetimeFigureOut">
              <a:rPr lang="fr-FR" smtClean="0"/>
              <a:pPr/>
              <a:t>20/11/2012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F819-BF2B-4CB5-B54D-7366DA86772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37085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73465-AC2D-446D-8F5C-BCC93A0B5806}" type="datetimeFigureOut">
              <a:rPr lang="fr-FR" smtClean="0"/>
              <a:pPr/>
              <a:t>20/11/2012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0F819-BF2B-4CB5-B54D-7366DA86772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8213755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wav"/><Relationship Id="rId5" Type="http://schemas.openxmlformats.org/officeDocument/2006/relationships/image" Target="../media/image2.png"/><Relationship Id="rId4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639" y="508518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 smtClean="0">
                <a:solidFill>
                  <a:srgbClr val="F8CE56"/>
                </a:solidFill>
                <a:latin typeface="Tiranti Solid LET" pitchFamily="2" charset="0"/>
              </a:rPr>
              <a:t>Automne au Col de Vence</a:t>
            </a:r>
            <a:endParaRPr lang="fr-FR" sz="5400" dirty="0">
              <a:solidFill>
                <a:srgbClr val="F8CE56"/>
              </a:solidFill>
              <a:latin typeface="Old English Text MT" pitchFamily="66" charset="0"/>
            </a:endParaRPr>
          </a:p>
        </p:txBody>
      </p:sp>
      <p:pic>
        <p:nvPicPr>
          <p:cNvPr id="3" name="Image 2" descr="col_vence_automne-118"/>
          <p:cNvPicPr>
            <a:picLocks noGrp="1" noChangeAspect="1"/>
          </p:cNvPicPr>
          <p:nvPr isPhoto="1"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" y="-243408"/>
            <a:ext cx="9144001" cy="50112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0" y="58772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8CE56"/>
                </a:solidFill>
                <a:latin typeface="Tiranti Solid LET" pitchFamily="2" charset="0"/>
              </a:rPr>
              <a:t>Photos et Diaporama 2min 30     Alain Grandjean novembre 2012</a:t>
            </a:r>
            <a:endParaRPr lang="fr-FR" sz="3200" dirty="0">
              <a:solidFill>
                <a:srgbClr val="F8CE56"/>
              </a:solidFill>
              <a:latin typeface="Old English Text MT" pitchFamily="66" charset="0"/>
            </a:endParaRPr>
          </a:p>
        </p:txBody>
      </p:sp>
      <p:pic>
        <p:nvPicPr>
          <p:cNvPr id="5" name="Mozart - Bande originale du film Out of Africa select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screen"/>
          <a:stretch>
            <a:fillRect/>
          </a:stretch>
        </p:blipFill>
        <p:spPr>
          <a:xfrm>
            <a:off x="9170313" y="62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783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3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2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1686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2078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1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7405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1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0129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2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963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9738"/>
            <a:ext cx="9144000" cy="5978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3753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2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4113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>
        <p:fad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2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7655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1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0962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1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8681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51520" y="5589240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8CE56"/>
                </a:solidFill>
                <a:latin typeface="Tiranti Solid LET" pitchFamily="2" charset="0"/>
              </a:rPr>
              <a:t>Le massif du </a:t>
            </a:r>
            <a:r>
              <a:rPr lang="fr-FR" sz="3200" dirty="0" err="1" smtClean="0">
                <a:solidFill>
                  <a:srgbClr val="F8CE56"/>
                </a:solidFill>
                <a:latin typeface="Tiranti Solid LET" pitchFamily="2" charset="0"/>
              </a:rPr>
              <a:t>Cheyron</a:t>
            </a:r>
            <a:r>
              <a:rPr lang="fr-FR" sz="3200" dirty="0">
                <a:solidFill>
                  <a:srgbClr val="F8CE56"/>
                </a:solidFill>
                <a:latin typeface="Tiranti Solid LET" pitchFamily="2" charset="0"/>
              </a:rPr>
              <a:t> </a:t>
            </a:r>
            <a:r>
              <a:rPr lang="fr-FR" sz="3200" dirty="0" smtClean="0">
                <a:solidFill>
                  <a:srgbClr val="F8CE56"/>
                </a:solidFill>
                <a:latin typeface="Tiranti Solid LET" pitchFamily="2" charset="0"/>
              </a:rPr>
              <a:t>(1500 m) domine les lapiez et dolines du plateau de Saint-Barnabé.</a:t>
            </a:r>
            <a:endParaRPr lang="fr-FR" sz="2400" dirty="0">
              <a:solidFill>
                <a:srgbClr val="F8CE56"/>
              </a:solidFill>
              <a:latin typeface="Old English Text MT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032" y="18304"/>
            <a:ext cx="9168032" cy="515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77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00">
        <p:fad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557"/>
            <a:ext cx="9139308" cy="60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172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1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0238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56392" y="5013176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8CE56"/>
                </a:solidFill>
                <a:latin typeface="Tiranti Solid LET" pitchFamily="2" charset="0"/>
              </a:rPr>
              <a:t>Vous écoutez l’adagio du Concerto pour clarinette de Mozart, composé à l’automne 1791, un mois après ‘’La Flute enchantée’’ et    deux mois avant ‘’Le Requiem’’, inachevé. </a:t>
            </a:r>
            <a:r>
              <a:rPr lang="fr-FR" sz="2400" dirty="0">
                <a:solidFill>
                  <a:srgbClr val="F8CE56"/>
                </a:solidFill>
                <a:latin typeface="Old English Text MT" pitchFamily="66" charset="0"/>
              </a:rPr>
              <a:t>	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93" y="-142768"/>
            <a:ext cx="9146804" cy="495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518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000">
        <p:fade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016" y="2924944"/>
            <a:ext cx="9008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8CE56"/>
                </a:solidFill>
                <a:latin typeface="Tiranti Solid LET" pitchFamily="2" charset="0"/>
              </a:rPr>
              <a:t>Mozart est mort le 7 décembre 1791 mais son concerto pour clarinette vit encore … notamment dans le film de Sydney Pollack ‘’Out of </a:t>
            </a:r>
            <a:r>
              <a:rPr lang="fr-FR" sz="3200" dirty="0" err="1" smtClean="0">
                <a:solidFill>
                  <a:srgbClr val="F8CE56"/>
                </a:solidFill>
                <a:latin typeface="Tiranti Solid LET" pitchFamily="2" charset="0"/>
              </a:rPr>
              <a:t>Africa</a:t>
            </a:r>
            <a:r>
              <a:rPr lang="fr-FR" sz="3200" dirty="0" smtClean="0">
                <a:solidFill>
                  <a:srgbClr val="F8CE56"/>
                </a:solidFill>
                <a:latin typeface="Tiranti Solid LET" pitchFamily="2" charset="0"/>
              </a:rPr>
              <a:t>’’ avec Robert Redford et Meryl </a:t>
            </a:r>
            <a:r>
              <a:rPr lang="fr-FR" sz="3200" dirty="0" err="1" smtClean="0">
                <a:solidFill>
                  <a:srgbClr val="F8CE56"/>
                </a:solidFill>
                <a:latin typeface="Tiranti Solid LET" pitchFamily="2" charset="0"/>
              </a:rPr>
              <a:t>Streep</a:t>
            </a:r>
            <a:r>
              <a:rPr lang="fr-FR" sz="3200" dirty="0" smtClean="0">
                <a:solidFill>
                  <a:srgbClr val="F8CE56"/>
                </a:solidFill>
                <a:latin typeface="Tiranti Solid LET" pitchFamily="2" charset="0"/>
              </a:rPr>
              <a:t> (décembre 1985)</a:t>
            </a:r>
            <a:r>
              <a:rPr lang="fr-FR" sz="2400" dirty="0">
                <a:solidFill>
                  <a:srgbClr val="F8CE56"/>
                </a:solidFill>
                <a:latin typeface="Old English Text MT" pitchFamily="66" charset="0"/>
              </a:rPr>
              <a:t>	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066008" y="4921626"/>
            <a:ext cx="2077992" cy="19247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70552" y="4921627"/>
            <a:ext cx="4861381" cy="19479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8016" y="4921626"/>
            <a:ext cx="2089740" cy="194797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89270" y="0"/>
            <a:ext cx="5153024" cy="263347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88"/>
          <a:stretch/>
        </p:blipFill>
        <p:spPr>
          <a:xfrm>
            <a:off x="2327527" y="0"/>
            <a:ext cx="5196408" cy="263347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829"/>
          <a:stretch/>
        </p:blipFill>
        <p:spPr>
          <a:xfrm>
            <a:off x="10312" y="0"/>
            <a:ext cx="4645152" cy="26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3276151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7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2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707904" y="2747718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 smtClean="0">
                <a:solidFill>
                  <a:srgbClr val="F8CE56"/>
                </a:solidFill>
                <a:latin typeface="Tiranti Solid LET" pitchFamily="2" charset="0"/>
              </a:rPr>
              <a:t>Fin</a:t>
            </a:r>
            <a:endParaRPr lang="fr-FR" sz="8000" dirty="0">
              <a:solidFill>
                <a:srgbClr val="F8CE56"/>
              </a:solidFill>
              <a:latin typeface="Old English Tex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745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1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7963"/>
            <a:ext cx="9144000" cy="644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2709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2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390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2750"/>
            <a:ext cx="9144000" cy="603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5335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0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1188"/>
            <a:ext cx="9144000" cy="5634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761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0881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2651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l_vence_automne-12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9815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fad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103</Words>
  <Application>Microsoft Office PowerPoint</Application>
  <PresentationFormat>Affichage à l'écran (4:3)</PresentationFormat>
  <Paragraphs>6</Paragraphs>
  <Slides>24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GRANDJEAN</dc:creator>
  <cp:lastModifiedBy>GRANDJEAN</cp:lastModifiedBy>
  <cp:revision>23</cp:revision>
  <dcterms:created xsi:type="dcterms:W3CDTF">2012-11-19T10:29:01Z</dcterms:created>
  <dcterms:modified xsi:type="dcterms:W3CDTF">2012-11-20T22:15:46Z</dcterms:modified>
</cp:coreProperties>
</file>