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17" r:id="rId3"/>
    <p:sldId id="306" r:id="rId4"/>
    <p:sldId id="304" r:id="rId5"/>
    <p:sldId id="307" r:id="rId6"/>
    <p:sldId id="319" r:id="rId7"/>
    <p:sldId id="301" r:id="rId8"/>
    <p:sldId id="302" r:id="rId9"/>
    <p:sldId id="316" r:id="rId10"/>
    <p:sldId id="303" r:id="rId11"/>
    <p:sldId id="299" r:id="rId12"/>
    <p:sldId id="310" r:id="rId13"/>
    <p:sldId id="313" r:id="rId14"/>
    <p:sldId id="312" r:id="rId15"/>
    <p:sldId id="308" r:id="rId16"/>
    <p:sldId id="331" r:id="rId17"/>
    <p:sldId id="321" r:id="rId18"/>
    <p:sldId id="320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14" r:id="rId29"/>
  </p:sldIdLst>
  <p:sldSz cx="9144000" cy="6858000" type="screen4x3"/>
  <p:notesSz cx="6858000" cy="9144000"/>
  <p:photoAlbum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DFEA"/>
    <a:srgbClr val="93D5FF"/>
    <a:srgbClr val="1C7281"/>
    <a:srgbClr val="FFFF00"/>
    <a:srgbClr val="4B4BFF"/>
    <a:srgbClr val="191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583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4DB6123-D07E-4731-A285-6B6D3A377D3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3251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7CE4A-3114-4E39-92F3-E15DB2728DA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657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000">
        <p:fade/>
      </p:transition>
    </mc:Choice>
    <mc:Fallback>
      <p:transition spd="slow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3408D-E1E4-41B3-9BB7-D1FDE2A67F9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269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000">
        <p:fade/>
      </p:transition>
    </mc:Choice>
    <mc:Fallback>
      <p:transition spd="slow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305AE-8134-410D-8A3F-B4749C821F6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103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000">
        <p:fade/>
      </p:transition>
    </mc:Choice>
    <mc:Fallback>
      <p:transition spd="slow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ED544-7385-4B9D-8F0C-1F3D0A07180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1574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000">
        <p:fade/>
      </p:transition>
    </mc:Choice>
    <mc:Fallback>
      <p:transition spd="slow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54587-75CE-4AE7-A37E-24407A3C01B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2107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000">
        <p:fade/>
      </p:transition>
    </mc:Choice>
    <mc:Fallback>
      <p:transition spd="slow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1B010-37DC-464B-8230-C83B9FC4731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448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000">
        <p:fade/>
      </p:transition>
    </mc:Choice>
    <mc:Fallback>
      <p:transition spd="slow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A43D0-6085-4DB7-8869-579BBF83AE1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588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000">
        <p:fade/>
      </p:transition>
    </mc:Choice>
    <mc:Fallback>
      <p:transition spd="slow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FF2D5-B65F-4279-B9A9-A45D856A4BC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30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000">
        <p:fade/>
      </p:transition>
    </mc:Choice>
    <mc:Fallback>
      <p:transition spd="slow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4E226-30EB-4AF0-ABD4-B8F66453AC9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070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000">
        <p:fade/>
      </p:transition>
    </mc:Choice>
    <mc:Fallback>
      <p:transition spd="slow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67C14-BACC-4A78-9291-7EE4C96EAA3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788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000">
        <p:fade/>
      </p:transition>
    </mc:Choice>
    <mc:Fallback>
      <p:transition spd="slow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027E8-1735-435E-8428-DE783C6AD4B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39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000">
        <p:fade/>
      </p:transition>
    </mc:Choice>
    <mc:Fallback>
      <p:transition spd="slow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B4BFF"/>
            </a:gs>
            <a:gs pos="100000">
              <a:srgbClr val="19194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5823B96-F247-4834-A3CE-EBAA871C12C0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000" advTm="4000">
        <p:fade/>
      </p:transition>
    </mc:Choice>
    <mc:Fallback>
      <p:transition spd="slow" advTm="4000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5672841" y="26193"/>
            <a:ext cx="3458286" cy="2610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FR" sz="4000" b="1" dirty="0" smtClean="0">
                <a:solidFill>
                  <a:srgbClr val="93C8FF"/>
                </a:solidFill>
                <a:latin typeface="Comic Sans MS" pitchFamily="64" charset="0"/>
              </a:rPr>
              <a:t>Illuminations</a:t>
            </a:r>
          </a:p>
          <a:p>
            <a:pPr algn="ctr"/>
            <a:r>
              <a:rPr lang="fr-FR" sz="4000" b="1" dirty="0" smtClean="0">
                <a:solidFill>
                  <a:srgbClr val="93C8FF"/>
                </a:solidFill>
                <a:latin typeface="Comic Sans MS" pitchFamily="64" charset="0"/>
              </a:rPr>
              <a:t>Noël 2010</a:t>
            </a:r>
          </a:p>
          <a:p>
            <a:pPr algn="ctr"/>
            <a:endParaRPr lang="fr-FR" sz="4000" b="1" dirty="0" smtClean="0">
              <a:solidFill>
                <a:srgbClr val="93C8FF"/>
              </a:solidFill>
              <a:latin typeface="Comic Sans MS" pitchFamily="64" charset="0"/>
            </a:endParaRPr>
          </a:p>
          <a:p>
            <a:pPr algn="ctr"/>
            <a:r>
              <a:rPr lang="fr-FR" sz="3200" b="1" dirty="0" smtClean="0">
                <a:solidFill>
                  <a:srgbClr val="93C8FF"/>
                </a:solidFill>
                <a:latin typeface="Comic Sans MS" pitchFamily="64" charset="0"/>
              </a:rPr>
              <a:t>à Nice</a:t>
            </a:r>
            <a:endParaRPr lang="fr-FR" sz="3200" b="1" dirty="0">
              <a:solidFill>
                <a:srgbClr val="93C8FF"/>
              </a:solidFill>
              <a:latin typeface="Comic Sans MS" pitchFamily="64" charset="0"/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5877272"/>
            <a:ext cx="349188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rgbClr val="93D5FF"/>
                </a:solidFill>
                <a:latin typeface="Comic Sans MS" pitchFamily="64" charset="0"/>
              </a:rPr>
              <a:t>Alain G.  Durée </a:t>
            </a:r>
            <a:r>
              <a:rPr lang="fr-FR" b="1" dirty="0" smtClean="0">
                <a:solidFill>
                  <a:srgbClr val="93D5FF"/>
                </a:solidFill>
                <a:latin typeface="Comic Sans MS" pitchFamily="64" charset="0"/>
              </a:rPr>
              <a:t>2 </a:t>
            </a:r>
            <a:r>
              <a:rPr lang="fr-FR" b="1" dirty="0">
                <a:solidFill>
                  <a:srgbClr val="93D5FF"/>
                </a:solidFill>
                <a:latin typeface="Comic Sans MS" pitchFamily="64" charset="0"/>
              </a:rPr>
              <a:t>min</a:t>
            </a:r>
          </a:p>
          <a:p>
            <a:pPr algn="ctr">
              <a:spcBef>
                <a:spcPct val="50000"/>
              </a:spcBef>
            </a:pPr>
            <a:r>
              <a:rPr lang="fr-FR" b="1" dirty="0" smtClean="0">
                <a:solidFill>
                  <a:srgbClr val="93D5FF"/>
                </a:solidFill>
                <a:latin typeface="Comic Sans MS" pitchFamily="64" charset="0"/>
              </a:rPr>
              <a:t>Musique  de Rameau: gavotte</a:t>
            </a:r>
            <a:endParaRPr lang="fr-FR" b="1" dirty="0">
              <a:solidFill>
                <a:srgbClr val="93D5FF"/>
              </a:solidFill>
              <a:latin typeface="Comic Sans MS" pitchFamily="64" charset="0"/>
            </a:endParaRP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9036496" y="6073170"/>
            <a:ext cx="439102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b="1" dirty="0">
                <a:solidFill>
                  <a:srgbClr val="93D5FF"/>
                </a:solidFill>
                <a:latin typeface="Comic Sans MS" pitchFamily="64" charset="0"/>
              </a:rPr>
              <a:t>Alain G. </a:t>
            </a:r>
            <a:r>
              <a:rPr lang="fr-FR" b="1" dirty="0" smtClean="0">
                <a:solidFill>
                  <a:srgbClr val="93D5FF"/>
                </a:solidFill>
                <a:latin typeface="Comic Sans MS" pitchFamily="64" charset="0"/>
              </a:rPr>
              <a:t>01/2011 </a:t>
            </a:r>
            <a:r>
              <a:rPr lang="fr-FR" b="1" dirty="0">
                <a:solidFill>
                  <a:srgbClr val="93D5FF"/>
                </a:solidFill>
                <a:latin typeface="Comic Sans MS" pitchFamily="64" charset="0"/>
              </a:rPr>
              <a:t>Durée 2 min 30 </a:t>
            </a:r>
          </a:p>
          <a:p>
            <a:pPr algn="r">
              <a:spcBef>
                <a:spcPct val="50000"/>
              </a:spcBef>
            </a:pPr>
            <a:r>
              <a:rPr lang="fr-FR" b="1" dirty="0">
                <a:solidFill>
                  <a:srgbClr val="93D5FF"/>
                </a:solidFill>
                <a:latin typeface="Comic Sans MS" pitchFamily="64" charset="0"/>
              </a:rPr>
              <a:t>musique de R</a:t>
            </a:r>
            <a:r>
              <a:rPr lang="fr-FR" b="1" dirty="0" smtClean="0">
                <a:solidFill>
                  <a:srgbClr val="93D5FF"/>
                </a:solidFill>
                <a:latin typeface="Comic Sans MS" pitchFamily="64" charset="0"/>
              </a:rPr>
              <a:t>ameau Gavotte</a:t>
            </a:r>
            <a:endParaRPr lang="fr-FR" b="1" dirty="0">
              <a:solidFill>
                <a:srgbClr val="93D5FF"/>
              </a:solidFill>
              <a:latin typeface="Comic Sans MS" pitchFamily="6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9894" y="4221088"/>
            <a:ext cx="265810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93C8FF"/>
                </a:solidFill>
                <a:latin typeface="Comic Sans MS" pitchFamily="64" charset="0"/>
              </a:rPr>
              <a:t>&amp; </a:t>
            </a:r>
          </a:p>
          <a:p>
            <a:pPr algn="ctr"/>
            <a:r>
              <a:rPr lang="fr-FR" sz="3200" b="1" dirty="0" smtClean="0">
                <a:solidFill>
                  <a:srgbClr val="93C8FF"/>
                </a:solidFill>
                <a:latin typeface="Comic Sans MS" pitchFamily="64" charset="0"/>
              </a:rPr>
              <a:t>Monte-Carlo</a:t>
            </a:r>
            <a:endParaRPr lang="fr-FR" sz="3200" b="1" dirty="0">
              <a:solidFill>
                <a:srgbClr val="93C8FF"/>
              </a:solidFill>
              <a:latin typeface="Comic Sans MS" pitchFamily="64" charset="0"/>
            </a:endParaRPr>
          </a:p>
        </p:txBody>
      </p:sp>
      <p:pic>
        <p:nvPicPr>
          <p:cNvPr id="3" name="Jean-Philippe_Rameau_-_Gavotte_and_Variations_(6).wav">
            <a:hlinkClick r:id="" action="ppaction://media"/>
          </p:cNvPr>
          <p:cNvPicPr>
            <a:picLocks noRot="1" noChangeAspect="1"/>
          </p:cNvPicPr>
          <p:nvPr>
            <a:wavAudioFile r:embed="rId1" name="Jean-Philippe_Rameau_-_Gavotte_and_Variations_(6).wav"/>
          </p:nvPr>
        </p:nvPicPr>
        <p:blipFill>
          <a:blip r:embed="rId3"/>
          <a:stretch>
            <a:fillRect/>
          </a:stretch>
        </p:blipFill>
        <p:spPr>
          <a:xfrm>
            <a:off x="9185564" y="332656"/>
            <a:ext cx="406400" cy="406400"/>
          </a:xfrm>
          <a:prstGeom prst="rect">
            <a:avLst/>
          </a:prstGeom>
        </p:spPr>
      </p:pic>
      <p:pic>
        <p:nvPicPr>
          <p:cNvPr id="16" name="Image 15" descr="DSC_0324"/>
          <p:cNvPicPr>
            <a:picLocks noGrp="1" noChangeAspect="1"/>
          </p:cNvPicPr>
          <p:nvPr isPhoto="1"/>
        </p:nvPicPr>
        <p:blipFill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5277" y="3068960"/>
            <a:ext cx="5705850" cy="378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 descr="DSC_0182"/>
          <p:cNvPicPr>
            <a:picLocks noGrp="1" noChangeAspect="1"/>
          </p:cNvPicPr>
          <p:nvPr isPhoto="1"/>
        </p:nvPicPr>
        <p:blipFill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312" y="0"/>
            <a:ext cx="5549663" cy="3685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734">
        <p:fade/>
      </p:transition>
    </mc:Choice>
    <mc:Fallback>
      <p:transition spd="slow" advTm="207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57" grpId="0"/>
      <p:bldP spid="2058" grpId="0"/>
      <p:bldP spid="2" grpId="0"/>
    </p:bldLst>
  </p:timing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02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1236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989">
        <p:fade/>
      </p:transition>
    </mc:Choice>
    <mc:Fallback>
      <p:transition spd="slow" advTm="39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_gimp_lightroom-1"/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775" y="0"/>
            <a:ext cx="740886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 descr="roue_nice"/>
          <p:cNvPicPr>
            <a:picLocks noGrp="1" noChangeAspect="1"/>
          </p:cNvPicPr>
          <p:nvPr isPhoto="1"/>
        </p:nvPicPr>
        <p:blipFill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50975"/>
            <a:ext cx="9144000" cy="3954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 descr="DSC_0004"/>
          <p:cNvPicPr>
            <a:picLocks noGrp="1" noChangeAspect="1"/>
          </p:cNvPicPr>
          <p:nvPr isPhoto="1"/>
        </p:nvPicPr>
        <p:blipFill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0651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8056">
        <p:fade/>
      </p:transition>
    </mc:Choice>
    <mc:Fallback>
      <p:transition spd="slow" advTm="180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11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545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 descr="DSC_0118"/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463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205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1282">
        <p:fade/>
      </p:transition>
    </mc:Choice>
    <mc:Fallback>
      <p:transition spd="slow" advTm="112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131"/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463" y="0"/>
            <a:ext cx="45545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9" y="0"/>
            <a:ext cx="4554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9765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9756">
        <p:fade/>
      </p:transition>
    </mc:Choice>
    <mc:Fallback>
      <p:transition spd="slow" advTm="97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120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41"/>
          <a:stretch/>
        </p:blipFill>
        <p:spPr>
          <a:xfrm>
            <a:off x="20688" y="-23935"/>
            <a:ext cx="9123311" cy="6881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8455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820">
        <p:fade/>
      </p:transition>
    </mc:Choice>
    <mc:Fallback>
      <p:transition spd="slow" advTm="38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086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41" y="116632"/>
            <a:ext cx="4423808" cy="655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 descr="DSC_0087"/>
          <p:cNvPicPr>
            <a:picLocks noGrp="1" noChangeAspect="1"/>
          </p:cNvPicPr>
          <p:nvPr isPhoto="1"/>
        </p:nvPicPr>
        <p:blipFill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116632"/>
            <a:ext cx="4343454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9113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2250">
        <p:fade/>
      </p:transition>
    </mc:Choice>
    <mc:Fallback>
      <p:transition spd="slow" advTm="122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32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82"/>
            <a:ext cx="9144000" cy="60721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148064" y="6188819"/>
            <a:ext cx="3424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93C8FF"/>
                </a:solidFill>
                <a:latin typeface="Comic Sans MS" pitchFamily="64" charset="0"/>
              </a:rPr>
              <a:t>à </a:t>
            </a:r>
            <a:r>
              <a:rPr lang="fr-FR" sz="3200" b="1" dirty="0" smtClean="0">
                <a:solidFill>
                  <a:srgbClr val="93C8FF"/>
                </a:solidFill>
                <a:latin typeface="Comic Sans MS" pitchFamily="64" charset="0"/>
              </a:rPr>
              <a:t>Monte-Carlo</a:t>
            </a:r>
            <a:endParaRPr lang="fr-FR" sz="3200" b="1" dirty="0">
              <a:solidFill>
                <a:srgbClr val="93C8FF"/>
              </a:solidFill>
              <a:latin typeface="Comic Sans MS" pitchFamily="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58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738">
        <p:fade/>
      </p:transition>
    </mc:Choice>
    <mc:Fallback>
      <p:transition spd="slow" advTm="373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22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7350"/>
            <a:ext cx="9144000" cy="6081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853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345">
        <p:fade/>
      </p:transition>
    </mc:Choice>
    <mc:Fallback>
      <p:transition spd="slow" advTm="23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22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1783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60">
        <p:fade/>
      </p:transition>
    </mc:Choice>
    <mc:Fallback>
      <p:transition spd="slow" advTm="2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23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000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811">
        <p:fade/>
      </p:transition>
    </mc:Choice>
    <mc:Fallback>
      <p:transition spd="slow" advTm="8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4644008" y="6072187"/>
            <a:ext cx="3458286" cy="71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FR" sz="3200" b="1" dirty="0" smtClean="0">
                <a:solidFill>
                  <a:srgbClr val="93C8FF"/>
                </a:solidFill>
                <a:latin typeface="Comic Sans MS" pitchFamily="64" charset="0"/>
              </a:rPr>
              <a:t>à Nice</a:t>
            </a:r>
            <a:endParaRPr lang="fr-FR" sz="3200" b="1" dirty="0">
              <a:solidFill>
                <a:srgbClr val="93C8FF"/>
              </a:solidFill>
              <a:latin typeface="Comic Sans MS" pitchFamily="64" charset="0"/>
            </a:endParaRPr>
          </a:p>
        </p:txBody>
      </p:sp>
      <p:pic>
        <p:nvPicPr>
          <p:cNvPr id="4" name="Image 3" descr="DSC_018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312" y="-1"/>
            <a:ext cx="9165312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7948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422">
        <p:fade/>
      </p:transition>
    </mc:Choice>
    <mc:Fallback>
      <p:transition spd="slow" advTm="44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24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118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81">
        <p:fade/>
      </p:transition>
    </mc:Choice>
    <mc:Fallback>
      <p:transition spd="slow" advTm="2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24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4867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73">
        <p:fade/>
      </p:transition>
    </mc:Choice>
    <mc:Fallback>
      <p:transition spd="slow" advTm="4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24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910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668">
        <p:fade/>
      </p:transition>
    </mc:Choice>
    <mc:Fallback>
      <p:transition spd="slow" advTm="6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25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032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139">
        <p:fade/>
      </p:transition>
    </mc:Choice>
    <mc:Fallback>
      <p:transition spd="slow" advTm="113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25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7059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648">
        <p:fade/>
      </p:transition>
    </mc:Choice>
    <mc:Fallback>
      <p:transition spd="slow" advTm="6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25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6095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765">
        <p:fade/>
      </p:transition>
    </mc:Choice>
    <mc:Fallback>
      <p:transition spd="slow" advTm="27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25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475" y="0"/>
            <a:ext cx="68754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2576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231">
        <p:fade/>
      </p:transition>
    </mc:Choice>
    <mc:Fallback>
      <p:transition spd="slow" advTm="22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26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963" y="0"/>
            <a:ext cx="69484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0579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982">
        <p:fade/>
      </p:transition>
    </mc:Choice>
    <mc:Fallback>
      <p:transition spd="slow" advTm="9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133_nef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23" y="0"/>
            <a:ext cx="915954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827584" y="5949280"/>
            <a:ext cx="7200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 dirty="0" smtClean="0">
                <a:solidFill>
                  <a:srgbClr val="A0DFEA"/>
                </a:solidFill>
                <a:latin typeface="Comic Sans MS" pitchFamily="64" charset="0"/>
              </a:rPr>
              <a:t>Et nous aussi on a nos illuminations!</a:t>
            </a:r>
            <a:endParaRPr lang="fr-FR" sz="3200" b="1" dirty="0">
              <a:solidFill>
                <a:srgbClr val="A0DFEA"/>
              </a:solidFill>
              <a:latin typeface="Comic Sans MS" pitchFamily="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252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6658">
        <p:fade/>
      </p:transition>
    </mc:Choice>
    <mc:Fallback>
      <p:transition spd="slow" advTm="66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04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1825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915">
        <p:fade/>
      </p:transition>
    </mc:Choice>
    <mc:Fallback>
      <p:transition spd="slow" advTm="9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03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0525"/>
            <a:ext cx="9144000" cy="6076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541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326">
        <p:fade/>
      </p:transition>
    </mc:Choice>
    <mc:Fallback>
      <p:transition spd="slow" advTm="13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04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26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405">
        <p:fade/>
      </p:transition>
    </mc:Choice>
    <mc:Fallback>
      <p:transition spd="slow" advTm="14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18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30275"/>
            <a:ext cx="9144000" cy="4995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7953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341">
        <p:fade/>
      </p:transition>
    </mc:Choice>
    <mc:Fallback>
      <p:transition spd="slow" advTm="13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01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1769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338">
        <p:fade/>
      </p:transition>
    </mc:Choice>
    <mc:Fallback>
      <p:transition spd="slow" advTm="233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016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7607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239">
        <p:fade/>
      </p:transition>
    </mc:Choice>
    <mc:Fallback>
      <p:transition spd="slow" advTm="123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17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33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370">
        <p:fade/>
      </p:transition>
    </mc:Choice>
    <mc:Fallback>
      <p:transition spd="slow" advTm="237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"/>
</p:tagLst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42</Words>
  <Application>Microsoft Office PowerPoint</Application>
  <PresentationFormat>Affichage à l'écran (4:3)</PresentationFormat>
  <Paragraphs>13</Paragraphs>
  <Slides>28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2" baseType="lpstr">
      <vt:lpstr>Arial</vt:lpstr>
      <vt:lpstr>Comic Sans MS</vt:lpstr>
      <vt:lpstr>MS Gothic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Nice illuminations Noël 2008</dc:title>
  <dc:creator>GRANDJEAN Alain</dc:creator>
  <cp:lastModifiedBy>GRANDJEAN</cp:lastModifiedBy>
  <cp:revision>45</cp:revision>
  <dcterms:created xsi:type="dcterms:W3CDTF">2008-12-07T13:47:38Z</dcterms:created>
  <dcterms:modified xsi:type="dcterms:W3CDTF">2011-01-28T19:23:37Z</dcterms:modified>
</cp:coreProperties>
</file>